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4" r:id="rId3"/>
    <p:sldMasterId id="2147483736" r:id="rId4"/>
    <p:sldMasterId id="2147483748" r:id="rId5"/>
  </p:sldMasterIdLst>
  <p:notesMasterIdLst>
    <p:notesMasterId r:id="rId24"/>
  </p:notesMasterIdLst>
  <p:sldIdLst>
    <p:sldId id="443" r:id="rId6"/>
    <p:sldId id="439" r:id="rId7"/>
    <p:sldId id="484" r:id="rId8"/>
    <p:sldId id="473" r:id="rId9"/>
    <p:sldId id="509" r:id="rId10"/>
    <p:sldId id="461" r:id="rId11"/>
    <p:sldId id="489" r:id="rId12"/>
    <p:sldId id="445" r:id="rId13"/>
    <p:sldId id="490" r:id="rId14"/>
    <p:sldId id="493" r:id="rId15"/>
    <p:sldId id="510" r:id="rId16"/>
    <p:sldId id="294" r:id="rId17"/>
    <p:sldId id="508" r:id="rId18"/>
    <p:sldId id="282" r:id="rId19"/>
    <p:sldId id="511" r:id="rId20"/>
    <p:sldId id="279" r:id="rId21"/>
    <p:sldId id="337" r:id="rId22"/>
    <p:sldId id="397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FF"/>
    <a:srgbClr val="FFFFCC"/>
    <a:srgbClr val="FFFF99"/>
    <a:srgbClr val="CCECFF"/>
    <a:srgbClr val="FF66CC"/>
    <a:srgbClr val="99CCFF"/>
    <a:srgbClr val="CCFF99"/>
    <a:srgbClr val="FF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6" autoAdjust="0"/>
    <p:restoredTop sz="87312" autoAdjust="0"/>
  </p:normalViewPr>
  <p:slideViewPr>
    <p:cSldViewPr snapToGrid="0">
      <p:cViewPr varScale="1">
        <p:scale>
          <a:sx n="99" d="100"/>
          <a:sy n="99" d="100"/>
        </p:scale>
        <p:origin x="35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275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A02BB-EA15-43CB-832F-677B59356D0D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D9D06-F33C-45AF-BCED-926C2C886D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50251-8DC7-426C-9F8C-8A64F559C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chắc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rằng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6B46C-FA3C-4CA6-8AD3-0BC7ADB71E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4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B1CA9-A733-4614-BD1C-4C35CB304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B1CA9-A733-4614-BD1C-4C35CB304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82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A8888-1336-4DE8-B1AA-EE259C2FD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2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tặng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đáng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endParaRPr lang="en-US" baseline="0" dirty="0"/>
          </a:p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....</a:t>
            </a:r>
            <a:r>
              <a:rPr lang="en-US" baseline="0" dirty="0" err="1"/>
              <a:t>trong</a:t>
            </a:r>
            <a:r>
              <a:rPr lang="en-US" baseline="0" dirty="0"/>
              <a:t> 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....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..... </a:t>
            </a:r>
          </a:p>
          <a:p>
            <a:r>
              <a:rPr lang="en-US" baseline="0" dirty="0" err="1"/>
              <a:t>Nào</a:t>
            </a:r>
            <a:r>
              <a:rPr lang="en-US" baseline="0" dirty="0"/>
              <a:t> 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baseline="0" dirty="0"/>
          </a:p>
          <a:p>
            <a:r>
              <a:rPr lang="en-US" baseline="0" dirty="0" err="1"/>
              <a:t>Có</a:t>
            </a:r>
            <a:r>
              <a:rPr lang="en-US" baseline="0" dirty="0"/>
              <a:t> 5 </a:t>
            </a:r>
            <a:r>
              <a:rPr lang="en-US" baseline="0" dirty="0" err="1"/>
              <a:t>bạn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nam</a:t>
            </a:r>
            <a:r>
              <a:rPr lang="en-US" baseline="0" dirty="0"/>
              <a:t>.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3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nữ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 5 </a:t>
            </a:r>
            <a:r>
              <a:rPr lang="en-US" baseline="0" dirty="0" err="1"/>
              <a:t>bạn</a:t>
            </a:r>
            <a:r>
              <a:rPr lang="en-US" baseline="0" dirty="0"/>
              <a:t>.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nữ</a:t>
            </a:r>
            <a:r>
              <a:rPr lang="en-US" baseline="0" dirty="0"/>
              <a:t>.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nam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khen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giỏi</a:t>
            </a:r>
            <a:r>
              <a:rPr lang="en-US" baseline="0" dirty="0"/>
              <a:t> </a:t>
            </a:r>
            <a:r>
              <a:rPr lang="en-US" baseline="0" dirty="0" err="1"/>
              <a:t>lắm</a:t>
            </a:r>
            <a:r>
              <a:rPr lang="en-US" baseline="0" dirty="0"/>
              <a:t>! (</a:t>
            </a: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D9D06-F33C-45AF-BCED-926C2C886D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Nào</a:t>
            </a:r>
            <a:r>
              <a:rPr lang="en-US" altLang="zh-CN" baseline="0" dirty="0"/>
              <a:t> </a:t>
            </a:r>
            <a:r>
              <a:rPr lang="en-US" altLang="zh-CN" dirty="0" err="1"/>
              <a:t>Bây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 </a:t>
            </a:r>
            <a:r>
              <a:rPr lang="en-US" altLang="zh-CN" baseline="0" dirty="0" err="1"/>
              <a:t>nhé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?- </a:t>
            </a:r>
            <a:r>
              <a:rPr lang="en-US" baseline="0" dirty="0" err="1"/>
              <a:t>Có</a:t>
            </a:r>
            <a:r>
              <a:rPr lang="en-US" baseline="0" dirty="0"/>
              <a:t> 6 con </a:t>
            </a:r>
            <a:r>
              <a:rPr lang="en-US" baseline="0" dirty="0" err="1"/>
              <a:t>gà</a:t>
            </a:r>
            <a:endParaRPr lang="en-US" baseline="0" dirty="0"/>
          </a:p>
          <a:p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?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1con</a:t>
            </a:r>
            <a:r>
              <a:rPr lang="en-US" baseline="0" dirty="0"/>
              <a:t>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: </a:t>
            </a:r>
            <a:r>
              <a:rPr lang="en-US" baseline="0" dirty="0" err="1"/>
              <a:t>Có</a:t>
            </a:r>
            <a:r>
              <a:rPr lang="en-US" baseline="0" dirty="0"/>
              <a:t>....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.....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......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baseline="0" dirty="0"/>
          </a:p>
          <a:p>
            <a:r>
              <a:rPr lang="en-US" baseline="0" dirty="0" err="1"/>
              <a:t>Có</a:t>
            </a:r>
            <a:r>
              <a:rPr lang="en-US" baseline="0" dirty="0"/>
              <a:t>  6 con </a:t>
            </a:r>
            <a:r>
              <a:rPr lang="en-US" baseline="0" dirty="0" err="1"/>
              <a:t>gà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.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5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 6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6 </a:t>
            </a:r>
            <a:r>
              <a:rPr lang="en-US" baseline="0" dirty="0" err="1"/>
              <a:t>KLP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1 </a:t>
            </a:r>
            <a:r>
              <a:rPr lang="en-US" baseline="0" dirty="0" err="1"/>
              <a:t>KLP</a:t>
            </a:r>
            <a:r>
              <a:rPr lang="en-US" baseline="0" dirty="0"/>
              <a:t> sang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5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5 </a:t>
            </a:r>
            <a:r>
              <a:rPr lang="en-US" baseline="0" dirty="0" err="1"/>
              <a:t>KLP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6 con </a:t>
            </a:r>
            <a:r>
              <a:rPr lang="en-US" baseline="0" dirty="0" err="1"/>
              <a:t>gà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.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5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endParaRPr lang="en-US" baseline="0" dirty="0"/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6 </a:t>
            </a:r>
            <a:r>
              <a:rPr lang="en-US" baseline="0" dirty="0" err="1"/>
              <a:t>tách</a:t>
            </a:r>
            <a:r>
              <a:rPr lang="en-US" baseline="0" dirty="0"/>
              <a:t> 1 </a:t>
            </a:r>
            <a:r>
              <a:rPr lang="en-US" baseline="0" dirty="0" err="1"/>
              <a:t>còn</a:t>
            </a:r>
            <a:r>
              <a:rPr lang="en-US" baseline="0" dirty="0"/>
              <a:t> 5,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6 – 1 = 5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6 – 1 = 5</a:t>
            </a:r>
          </a:p>
          <a:p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D9D06-F33C-45AF-BCED-926C2C886D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ở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ta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2</a:t>
            </a:r>
          </a:p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. </a:t>
            </a:r>
          </a:p>
          <a:p>
            <a:r>
              <a:rPr lang="en-US" baseline="0" dirty="0"/>
              <a:t>-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?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endParaRPr lang="en-US" baseline="0" dirty="0"/>
          </a:p>
          <a:p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?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endParaRPr lang="en-US" baseline="0" dirty="0"/>
          </a:p>
          <a:p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endParaRPr lang="en-US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baseline="0" dirty="0"/>
          </a:p>
          <a:p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ý: </a:t>
            </a:r>
            <a:r>
              <a:rPr lang="en-US" baseline="0" dirty="0" err="1"/>
              <a:t>Có</a:t>
            </a:r>
            <a:r>
              <a:rPr lang="en-US" baseline="0" dirty="0"/>
              <a:t>...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..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....,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thao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KLP</a:t>
            </a:r>
            <a:endParaRPr lang="en-US" baseline="0" dirty="0"/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: 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.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3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endParaRPr lang="en-US" baseline="0" dirty="0"/>
          </a:p>
          <a:p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ta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KLP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4 </a:t>
            </a:r>
            <a:r>
              <a:rPr lang="en-US" baseline="0" dirty="0" err="1"/>
              <a:t>KLP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4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endParaRPr lang="en-US" baseline="0" dirty="0"/>
          </a:p>
          <a:p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1 </a:t>
            </a:r>
            <a:r>
              <a:rPr lang="en-US" baseline="0" dirty="0" err="1"/>
              <a:t>KLP</a:t>
            </a:r>
            <a:r>
              <a:rPr lang="en-US" baseline="0" dirty="0"/>
              <a:t> sang 1 </a:t>
            </a:r>
            <a:r>
              <a:rPr lang="en-US" baseline="0" dirty="0" err="1"/>
              <a:t>bên</a:t>
            </a:r>
            <a:endParaRPr lang="en-US" baseline="0" dirty="0"/>
          </a:p>
          <a:p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3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KLP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/>
              <a:t>4 </a:t>
            </a:r>
            <a:r>
              <a:rPr lang="en-US" baseline="0" dirty="0" err="1"/>
              <a:t>tách</a:t>
            </a:r>
            <a:r>
              <a:rPr lang="en-US" baseline="0" dirty="0"/>
              <a:t> 1 </a:t>
            </a:r>
            <a:r>
              <a:rPr lang="en-US" baseline="0" dirty="0" err="1"/>
              <a:t>còn</a:t>
            </a:r>
            <a:r>
              <a:rPr lang="en-US" baseline="0" dirty="0"/>
              <a:t> 3 , 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4 -1 = 3.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,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, </a:t>
            </a:r>
            <a:r>
              <a:rPr lang="en-US" baseline="0" dirty="0" err="1"/>
              <a:t>thao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KLP</a:t>
            </a:r>
            <a:r>
              <a:rPr lang="en-US" baseline="0" dirty="0"/>
              <a:t>,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D9D06-F33C-45AF-BCED-926C2C886D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gắng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  <a:p>
            <a:pPr rtl="0" eaLnBrk="1" fontAlgn="base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Đầu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tiên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câu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chuyện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xảy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phép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trừ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thời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thực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thao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KLP</a:t>
            </a:r>
            <a:endParaRPr lang="en-US" dirty="0"/>
          </a:p>
          <a:p>
            <a:pPr rtl="0" eaLnBrk="1" fontAlgn="base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nở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chưa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nở</a:t>
            </a:r>
            <a:endParaRPr lang="en-US" sz="9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nhé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en-US" dirty="0"/>
          </a:p>
          <a:p>
            <a:pPr rtl="0" eaLnBrk="1" fontAlgn="base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thay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endParaRPr lang="en-US" sz="9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nở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gà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sang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endParaRPr lang="en-US" sz="9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chính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endParaRPr lang="en-US" sz="9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1 , 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viết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4 -3 = 1. </a:t>
            </a:r>
          </a:p>
          <a:p>
            <a:pPr rtl="0" eaLnBrk="1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ơi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ngoài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này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rtl="0" eaLnBrk="1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bật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câu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chuyện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nữa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nhé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  <a:p>
            <a:pPr rtl="0" eaLnBrk="1" latinLnBrk="0" hangingPunct="1"/>
            <a:r>
              <a:rPr lang="en-US" sz="9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chưa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nở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trứng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đã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nở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rtl="0" eaLnBrk="1" latinLnBrk="0" hangingPunct="1"/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phép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tính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– 1 = 3</a:t>
            </a:r>
          </a:p>
          <a:p>
            <a:pPr rtl="0" eaLnBrk="1" latinLnBrk="0" hangingPunct="1"/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b,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sẽ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thể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thực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hiện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cách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đấy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D9D06-F33C-45AF-BCED-926C2C886D5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6B46C-FA3C-4CA6-8AD3-0BC7ADB71E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0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73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511" indent="0" algn="ctr">
              <a:buNone/>
              <a:defRPr sz="1400"/>
            </a:lvl3pPr>
            <a:lvl4pPr marL="1028267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85" indent="0" algn="ctr">
              <a:buNone/>
              <a:defRPr sz="1200"/>
            </a:lvl6pPr>
            <a:lvl7pPr marL="2056532" indent="0" algn="ctr">
              <a:buNone/>
              <a:defRPr sz="1200"/>
            </a:lvl7pPr>
            <a:lvl8pPr marL="2399280" indent="0" algn="ctr">
              <a:buNone/>
              <a:defRPr sz="1200"/>
            </a:lvl8pPr>
            <a:lvl9pPr marL="2742029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0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1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551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 dirty="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551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13"/>
            <a:ext cx="3099046" cy="2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71" tIns="32246" rIns="64471" bIns="32246">
            <a:spAutoFit/>
          </a:bodyPr>
          <a:lstStyle/>
          <a:p>
            <a:pPr defTabSz="685511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1533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EF42E5-AFAB-4B47-A7D0-4271415B3D55}" type="datetimeFigureOut">
              <a:rPr lang="en-US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D9A9-A523-4FF1-951B-817B3CE6A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73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511" indent="0" algn="ctr">
              <a:buNone/>
              <a:defRPr sz="1425"/>
            </a:lvl3pPr>
            <a:lvl4pPr marL="1028267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85" indent="0" algn="ctr">
              <a:buNone/>
              <a:defRPr sz="1200"/>
            </a:lvl6pPr>
            <a:lvl7pPr marL="2056532" indent="0" algn="ctr">
              <a:buNone/>
              <a:defRPr sz="1200"/>
            </a:lvl7pPr>
            <a:lvl8pPr marL="2399280" indent="0" algn="ctr">
              <a:buNone/>
              <a:defRPr sz="1200"/>
            </a:lvl8pPr>
            <a:lvl9pPr marL="2742029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4" y="4597458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1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11">
              <a:defRPr/>
            </a:pPr>
            <a:endParaRPr lang="zh-CN" altLang="en-US" sz="1425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30" y="152411"/>
            <a:ext cx="3216217" cy="438580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/>
          <a:p>
            <a:pPr defTabSz="685511"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219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4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25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25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4" y="4597458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1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11">
              <a:defRPr/>
            </a:pP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29" y="152411"/>
            <a:ext cx="3216217" cy="438578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/>
          <a:p>
            <a:pPr defTabSz="685511"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31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25"/>
            </a:lvl2pPr>
            <a:lvl3pPr marL="685511" indent="0">
              <a:buNone/>
              <a:defRPr sz="900"/>
            </a:lvl3pPr>
            <a:lvl4pPr marL="1028267" indent="0">
              <a:buNone/>
              <a:defRPr sz="825"/>
            </a:lvl4pPr>
            <a:lvl5pPr marL="1371022" indent="0">
              <a:buNone/>
              <a:defRPr sz="825"/>
            </a:lvl5pPr>
            <a:lvl6pPr marL="1713785" indent="0">
              <a:buNone/>
              <a:defRPr sz="825"/>
            </a:lvl6pPr>
            <a:lvl7pPr marL="2056532" indent="0">
              <a:buNone/>
              <a:defRPr sz="825"/>
            </a:lvl7pPr>
            <a:lvl8pPr marL="2399280" indent="0">
              <a:buNone/>
              <a:defRPr sz="825"/>
            </a:lvl8pPr>
            <a:lvl9pPr marL="2742029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25"/>
            </a:lvl2pPr>
            <a:lvl3pPr marL="685511" indent="0">
              <a:buNone/>
              <a:defRPr sz="900"/>
            </a:lvl3pPr>
            <a:lvl4pPr marL="1028267" indent="0">
              <a:buNone/>
              <a:defRPr sz="825"/>
            </a:lvl4pPr>
            <a:lvl5pPr marL="1371022" indent="0">
              <a:buNone/>
              <a:defRPr sz="825"/>
            </a:lvl5pPr>
            <a:lvl6pPr marL="1713785" indent="0">
              <a:buNone/>
              <a:defRPr sz="825"/>
            </a:lvl6pPr>
            <a:lvl7pPr marL="2056532" indent="0">
              <a:buNone/>
              <a:defRPr sz="825"/>
            </a:lvl7pPr>
            <a:lvl8pPr marL="2399280" indent="0">
              <a:buNone/>
              <a:defRPr sz="825"/>
            </a:lvl8pPr>
            <a:lvl9pPr marL="2742029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1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551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275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551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275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13"/>
            <a:ext cx="3099046" cy="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71" tIns="32246" rIns="64471" bIns="32246">
            <a:spAutoFit/>
          </a:bodyPr>
          <a:lstStyle/>
          <a:p>
            <a:pPr defTabSz="685511">
              <a:defRPr/>
            </a:pPr>
            <a:r>
              <a:rPr lang="zh-CN" altLang="en-US" sz="1425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3674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EF42E5-AFAB-4B47-A7D0-4271415B3D55}" type="datetimeFigureOut">
              <a:rPr lang="en-US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D9A9-A523-4FF1-951B-817B3CE6A4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149D6A-A946-4CAD-BC0A-358BECFD7F21}"/>
              </a:ext>
            </a:extLst>
          </p:cNvPr>
          <p:cNvSpPr/>
          <p:nvPr userDrawn="1"/>
        </p:nvSpPr>
        <p:spPr>
          <a:xfrm>
            <a:off x="0" y="9123"/>
            <a:ext cx="9144000" cy="513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 rot="9513128">
            <a:off x="7192079" y="3940818"/>
            <a:ext cx="2260491" cy="1496633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283;p13">
            <a:extLst>
              <a:ext uri="{FF2B5EF4-FFF2-40B4-BE49-F238E27FC236}">
                <a16:creationId xmlns:a16="http://schemas.microsoft.com/office/drawing/2014/main" id="{86F4E120-04C5-4A77-B211-320EF456AF2D}"/>
              </a:ext>
            </a:extLst>
          </p:cNvPr>
          <p:cNvSpPr/>
          <p:nvPr userDrawn="1"/>
        </p:nvSpPr>
        <p:spPr>
          <a:xfrm>
            <a:off x="-1051115" y="-483726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261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4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0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0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8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5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5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9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23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1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5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42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5BE5-0D26-4E57-979C-D55AE795D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71085-D847-4588-A4E0-57D2D7CB0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FFFFF-2B81-48A3-A208-C1137BFF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C42D0-6B70-4B0A-BB14-AD778C09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B9686-6782-4AF4-8BEF-0766F344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2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1232-2F25-43EA-959F-49EBDEF5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A25C0-5D14-4D77-A20A-702C285FC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54D81-454C-4EE7-95CB-8CC6356E5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1D81-AAFF-4267-9B94-A17EE912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7224-8593-4860-97A3-135BB7AA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7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F23B-2B30-433C-8E27-6896C75D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D47BC-2A15-44CD-8853-16497D2D8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2D16E-2145-497A-9E97-298F8B75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6877A-3B22-46C1-82AC-0F5AFD76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C5353-5A08-426B-BDDE-8CD1C50E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4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97A2-79E2-48E7-BC3A-D5592A800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BE7B-ADE2-4F33-943F-8E2349ABF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03B9-18BB-44A8-BB22-76AA479A4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CD9C5-843B-4FBE-A399-05F9C7E3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D00A1-A5EF-4369-8A8D-366A0AA2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3B8A8-B894-40F0-A58D-C2999B2E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23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7953-8AA7-41F7-8FCE-69E030BB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CFA7A-FE78-4C52-A068-550D99B5B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24FE-5BB4-42FC-9F0E-8A8DA46AF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92355-4741-434F-B5E7-2C9F986A6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09B27-F8A0-4B49-8C87-DC0770515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21D0-D5C5-4BCF-8C47-2E471B25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ACB70-D17E-40D7-A5D6-F49D71E3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C8F83-2A3C-4E25-83F5-1D089BBA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6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3BAB-6AAD-42D2-8A79-D7FD3BB5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749D7-931D-4387-A4B6-DE2E319C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FE7C7-8F10-4FA7-8541-410476E2A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72326-B05C-4814-A63D-9787F968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39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FADB2-358B-440F-BCBE-F9B99DF8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E39C3-241E-4D28-8377-F28BCA77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3815D-07D5-468A-B607-DF7BE1C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34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A1EC-0638-474A-9F27-027F5C2D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8E0C-B2D3-4A99-968F-37DC4F98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14DB-9185-4A87-8630-942629D79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79529-6635-4FB9-AED0-AED08294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0FB8B-2D6A-48DB-82EC-01DF6192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CC26B-FB5E-4924-89E5-25F058AE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61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E387-E3E6-4465-A586-ABB24035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4323F-AD76-45A0-BB71-BB9C9D747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69BC-5562-4552-B621-1112C1685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679E7-805E-4937-8148-50B4BB90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705C-E0FB-48F2-B735-36933329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67E08-0F05-4805-BA86-B35DE6E1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A81A-36B7-4934-B442-70B87747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F53DC-A8BF-4BDD-84DE-7E2063595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DCB8-BA13-4EEB-95A9-9DA5D903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D8AEF-B33D-46FE-9898-117EC6B9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E3A7E-A490-47EF-AC30-EA7AFE8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92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63191-E8D7-4EFE-A66E-2F4F9EF38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04C94-6F5E-478E-8CC9-1322D6814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9134-A9FB-44F2-9496-B9DFEAA4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A32A5-A4AC-463B-93AB-2CF99587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98082-8F90-4B86-A9C1-540F2C25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34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7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3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16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1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81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9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12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2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21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0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511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511">
              <a:defRPr/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6" tIns="34289" rIns="68556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09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 defTabSz="68551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09"/>
            <a:ext cx="30861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ctr" defTabSz="68551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09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 defTabSz="68551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0B3EA-80EE-46F5-953A-383930DCC953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D886EA-51D9-465D-A17D-03705E5BFE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A43DEB-B78D-49F5-B27E-C3D9AF2C82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8E4355-7116-42C9-AD0D-CEB9FE4EAA9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BA3AA3-37D2-4C85-BED0-1632C9D5C22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568295-F25B-4B52-914D-F68C35076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AF063-A450-47F5-B5AC-B05853D28D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0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5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6855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9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0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89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1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7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2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09"/>
            <a:ext cx="2057400" cy="273844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09"/>
            <a:ext cx="3086100" cy="273844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09"/>
            <a:ext cx="2057400" cy="273844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0B3EA-80EE-46F5-953A-383930DCC953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D886EA-51D9-465D-A17D-03705E5BFE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A43DEB-B78D-49F5-B27E-C3D9AF2C82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8E4355-7116-42C9-AD0D-CEB9FE4EAA9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BA3AA3-37D2-4C85-BED0-1632C9D5C22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568295-F25B-4B52-914D-F68C35076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AF063-A450-47F5-B5AC-B05853D28D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56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5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6855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9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0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389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1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7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42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DF61-B9D6-42FF-AD35-DE67FD957A78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3A207-51F3-48C5-906B-61CA08420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85DB0-80EC-42D5-8181-5185E821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8EEE7-DFFE-461C-B4C8-C26A42893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DDD15-ABB2-465C-9003-8407B2196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F3E7-912B-4790-B21B-04DD689D15A3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4B77-9868-44CD-B84C-C5C565D9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5371-48D3-46C9-AB3F-EF0380361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ED09-DD8C-47FD-845F-E69961599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C011-799E-4B6B-A57F-1E363473664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001F4-F6D9-4DA9-A4A0-CA037E6E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6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jpe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gif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C38055-DC3C-4BBF-A2A7-6E775099F567}"/>
              </a:ext>
            </a:extLst>
          </p:cNvPr>
          <p:cNvSpPr/>
          <p:nvPr/>
        </p:nvSpPr>
        <p:spPr>
          <a:xfrm>
            <a:off x="3824629" y="441169"/>
            <a:ext cx="1452914" cy="484746"/>
          </a:xfrm>
          <a:prstGeom prst="rect">
            <a:avLst/>
          </a:prstGeom>
          <a:noFill/>
        </p:spPr>
        <p:txBody>
          <a:bodyPr wrap="none" lIns="68556" tIns="34289" rIns="68556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528">
              <a:defRPr/>
            </a:pPr>
            <a:r>
              <a:rPr lang="en-US" sz="2700" b="1" u="sng" dirty="0">
                <a:ln/>
                <a:solidFill>
                  <a:prstClr val="white"/>
                </a:solidFill>
                <a:latin typeface="UTM Avo" panose="02040603050506020204" pitchFamily="18" charset="0"/>
              </a:rPr>
              <a:t>TOÁN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8E881-C211-4F3E-9F3E-9DFB0A88B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0" y="407210"/>
            <a:ext cx="1006391" cy="980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9615B5-1213-4DCC-862F-3993F7D44226}"/>
              </a:ext>
            </a:extLst>
          </p:cNvPr>
          <p:cNvSpPr/>
          <p:nvPr/>
        </p:nvSpPr>
        <p:spPr>
          <a:xfrm>
            <a:off x="624018" y="1545281"/>
            <a:ext cx="7757524" cy="900244"/>
          </a:xfrm>
          <a:prstGeom prst="rect">
            <a:avLst/>
          </a:prstGeom>
          <a:noFill/>
        </p:spPr>
        <p:txBody>
          <a:bodyPr wrap="none" lIns="68556" tIns="34289" rIns="68556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528">
              <a:defRPr/>
            </a:pPr>
            <a:r>
              <a:rPr lang="en-US" sz="2700" b="1" dirty="0">
                <a:ln/>
                <a:solidFill>
                  <a:prstClr val="white"/>
                </a:solidFill>
                <a:latin typeface="UTM Avo" panose="02040603050506020204" pitchFamily="18" charset="0"/>
              </a:rPr>
              <a:t>CHỦ ĐỀ 3:</a:t>
            </a:r>
          </a:p>
          <a:p>
            <a:pPr algn="ctr" defTabSz="685528">
              <a:defRPr/>
            </a:pPr>
            <a:r>
              <a:rPr lang="en-US" sz="2700" b="1" dirty="0">
                <a:ln/>
                <a:solidFill>
                  <a:prstClr val="white"/>
                </a:solidFill>
                <a:latin typeface="UTM Avo" panose="02040603050506020204" pitchFamily="18" charset="0"/>
              </a:rPr>
              <a:t> PHÉP CỘNG, PHÉP TRỪ TRONG PHẠM VI 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3107F9-DFB7-4518-884D-2632494D9F49}"/>
              </a:ext>
            </a:extLst>
          </p:cNvPr>
          <p:cNvSpPr/>
          <p:nvPr/>
        </p:nvSpPr>
        <p:spPr>
          <a:xfrm>
            <a:off x="2446367" y="2839112"/>
            <a:ext cx="4240536" cy="646329"/>
          </a:xfrm>
          <a:prstGeom prst="rect">
            <a:avLst/>
          </a:prstGeom>
          <a:noFill/>
        </p:spPr>
        <p:txBody>
          <a:bodyPr wrap="none" lIns="68556" tIns="34289" rIns="68556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528">
              <a:defRPr/>
            </a:pPr>
            <a:r>
              <a:rPr lang="en-US" sz="3750" b="1" dirty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PHÉP TRỪ (</a:t>
            </a:r>
            <a:r>
              <a:rPr lang="en-US" sz="3750" b="1" dirty="0" err="1">
                <a:ln/>
                <a:solidFill>
                  <a:srgbClr val="FFFF00"/>
                </a:solidFill>
                <a:latin typeface="UTM Avo" panose="02040603050506020204" pitchFamily="18" charset="0"/>
              </a:rPr>
              <a:t>tiết</a:t>
            </a:r>
            <a:r>
              <a:rPr lang="en-US" sz="3750" b="1" dirty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 2)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51D18EFB-127F-479A-9BA1-514ECCB3A4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8320" y="3011863"/>
            <a:ext cx="1945679" cy="2027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313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598" y="280818"/>
            <a:ext cx="400614" cy="928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2" y="349853"/>
            <a:ext cx="741555" cy="741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8" y="358560"/>
            <a:ext cx="741555" cy="741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12063" r="14420"/>
          <a:stretch/>
        </p:blipFill>
        <p:spPr>
          <a:xfrm>
            <a:off x="5446254" y="1562528"/>
            <a:ext cx="3658561" cy="16413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0721" y="2006542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4 – 3 = 1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650DA38-0F20-4B7B-B479-4C3A52C797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14149" r="5808" b="8148"/>
          <a:stretch/>
        </p:blipFill>
        <p:spPr>
          <a:xfrm>
            <a:off x="0" y="3140"/>
            <a:ext cx="5007788" cy="39563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338" y="104504"/>
            <a:ext cx="459100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8" name="Oval 17"/>
          <p:cNvSpPr/>
          <p:nvPr/>
        </p:nvSpPr>
        <p:spPr>
          <a:xfrm>
            <a:off x="322382" y="109187"/>
            <a:ext cx="705395" cy="666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14" y="341141"/>
            <a:ext cx="741555" cy="7415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19" y="336785"/>
            <a:ext cx="741555" cy="7415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12063" r="14420"/>
          <a:stretch/>
        </p:blipFill>
        <p:spPr>
          <a:xfrm>
            <a:off x="5446335" y="3246992"/>
            <a:ext cx="3658561" cy="16413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50802" y="3691006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4 – 1 =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456D4-F2EE-4AC1-85ED-F6D57D5E12DD}"/>
              </a:ext>
            </a:extLst>
          </p:cNvPr>
          <p:cNvSpPr/>
          <p:nvPr/>
        </p:nvSpPr>
        <p:spPr>
          <a:xfrm>
            <a:off x="-2140" y="373816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….......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86A59-3C5D-4CA1-988A-76540D1B7246}"/>
              </a:ext>
            </a:extLst>
          </p:cNvPr>
          <p:cNvSpPr/>
          <p:nvPr/>
        </p:nvSpPr>
        <p:spPr>
          <a:xfrm>
            <a:off x="707372" y="3735284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trứng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FB5A6B-5FAC-4CAE-A9FD-19BFBED2DE2B}"/>
              </a:ext>
            </a:extLst>
          </p:cNvPr>
          <p:cNvSpPr/>
          <p:nvPr/>
        </p:nvSpPr>
        <p:spPr>
          <a:xfrm>
            <a:off x="2214118" y="4163728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nở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67D80-3AC4-4A08-B0B8-379C717AA9C6}"/>
              </a:ext>
            </a:extLst>
          </p:cNvPr>
          <p:cNvSpPr/>
          <p:nvPr/>
        </p:nvSpPr>
        <p:spPr>
          <a:xfrm>
            <a:off x="1374489" y="4574920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nở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78ECF0-8DA2-40B7-A40B-588188054DB5}"/>
              </a:ext>
            </a:extLst>
          </p:cNvPr>
          <p:cNvSpPr/>
          <p:nvPr/>
        </p:nvSpPr>
        <p:spPr>
          <a:xfrm>
            <a:off x="2225631" y="4157976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trứng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nở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3E32BA-60C9-409C-A6F5-EF0C47CF4238}"/>
              </a:ext>
            </a:extLst>
          </p:cNvPr>
          <p:cNvSpPr/>
          <p:nvPr/>
        </p:nvSpPr>
        <p:spPr>
          <a:xfrm>
            <a:off x="1377369" y="4577789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trứng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nở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AF08B1-D309-46B2-AEF1-561BDD8C45FA}"/>
              </a:ext>
            </a:extLst>
          </p:cNvPr>
          <p:cNvSpPr txBox="1"/>
          <p:nvPr/>
        </p:nvSpPr>
        <p:spPr>
          <a:xfrm>
            <a:off x="5580553" y="1181971"/>
            <a:ext cx="2810706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tách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3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E404FE-EF41-4404-8F2D-2F38A27486C6}"/>
              </a:ext>
            </a:extLst>
          </p:cNvPr>
          <p:cNvSpPr txBox="1"/>
          <p:nvPr/>
        </p:nvSpPr>
        <p:spPr>
          <a:xfrm>
            <a:off x="5586308" y="2930254"/>
            <a:ext cx="2810706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tách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08642E-6 L 0.07188 0.006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0987 L 0.06667 0.009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0987 L 0.06667 0.0098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0987 L 0.06667 0.009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680E379-D62C-4E66-AFA7-00C61D897E97}"/>
              </a:ext>
            </a:extLst>
          </p:cNvPr>
          <p:cNvSpPr/>
          <p:nvPr/>
        </p:nvSpPr>
        <p:spPr>
          <a:xfrm>
            <a:off x="2492913" y="666879"/>
            <a:ext cx="4128300" cy="16459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A481401-EE9C-4B02-897A-44D29BBA1F7B}"/>
              </a:ext>
            </a:extLst>
          </p:cNvPr>
          <p:cNvGrpSpPr/>
          <p:nvPr/>
        </p:nvGrpSpPr>
        <p:grpSpPr>
          <a:xfrm>
            <a:off x="3364324" y="2046487"/>
            <a:ext cx="500890" cy="1086361"/>
            <a:chOff x="1853967" y="2542673"/>
            <a:chExt cx="667852" cy="135555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300022-41BB-4267-8067-5CF44B37B9FD}"/>
                </a:ext>
              </a:extLst>
            </p:cNvPr>
            <p:cNvCxnSpPr/>
            <p:nvPr/>
          </p:nvCxnSpPr>
          <p:spPr>
            <a:xfrm>
              <a:off x="2198558" y="2542673"/>
              <a:ext cx="0" cy="77804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9B45D5-4B78-4307-8BC4-3D4B18B2CF98}"/>
                </a:ext>
              </a:extLst>
            </p:cNvPr>
            <p:cNvSpPr/>
            <p:nvPr/>
          </p:nvSpPr>
          <p:spPr>
            <a:xfrm>
              <a:off x="1853967" y="3291840"/>
              <a:ext cx="667852" cy="606392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1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  <a:endParaRPr lang="en-US" sz="41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D68B673-95CD-46DD-AC27-0B04B9DDA8AD}"/>
              </a:ext>
            </a:extLst>
          </p:cNvPr>
          <p:cNvSpPr/>
          <p:nvPr/>
        </p:nvSpPr>
        <p:spPr>
          <a:xfrm>
            <a:off x="2892440" y="969992"/>
            <a:ext cx="1434518" cy="107649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30452FBB-D265-44E7-8836-F0B292488D0C}"/>
              </a:ext>
            </a:extLst>
          </p:cNvPr>
          <p:cNvSpPr/>
          <p:nvPr/>
        </p:nvSpPr>
        <p:spPr>
          <a:xfrm>
            <a:off x="3084439" y="1254682"/>
            <a:ext cx="490756" cy="48191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1771B9E2-B5F9-42A3-9F0D-5FD07D6154D4}"/>
              </a:ext>
            </a:extLst>
          </p:cNvPr>
          <p:cNvSpPr/>
          <p:nvPr/>
        </p:nvSpPr>
        <p:spPr>
          <a:xfrm>
            <a:off x="3643014" y="1254682"/>
            <a:ext cx="469231" cy="4650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86774012-5050-449C-B273-CDD5F06547FA}"/>
              </a:ext>
            </a:extLst>
          </p:cNvPr>
          <p:cNvSpPr/>
          <p:nvPr/>
        </p:nvSpPr>
        <p:spPr>
          <a:xfrm>
            <a:off x="4695974" y="914361"/>
            <a:ext cx="1434518" cy="107649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E8B91A50-01D5-4ECD-BA27-DA703DB37B4A}"/>
              </a:ext>
            </a:extLst>
          </p:cNvPr>
          <p:cNvSpPr/>
          <p:nvPr/>
        </p:nvSpPr>
        <p:spPr>
          <a:xfrm>
            <a:off x="5178617" y="1224389"/>
            <a:ext cx="469231" cy="4650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224FFF95-A195-4284-B52C-79E67C48B42E}"/>
              </a:ext>
            </a:extLst>
          </p:cNvPr>
          <p:cNvGrpSpPr/>
          <p:nvPr/>
        </p:nvGrpSpPr>
        <p:grpSpPr>
          <a:xfrm>
            <a:off x="4266402" y="2300775"/>
            <a:ext cx="500889" cy="1075203"/>
            <a:chOff x="1853967" y="2542673"/>
            <a:chExt cx="667852" cy="135555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CFCE4D-B5B5-4FDF-A1EC-CCEADF84536F}"/>
                </a:ext>
              </a:extLst>
            </p:cNvPr>
            <p:cNvCxnSpPr/>
            <p:nvPr/>
          </p:nvCxnSpPr>
          <p:spPr>
            <a:xfrm>
              <a:off x="2181138" y="2542673"/>
              <a:ext cx="0" cy="77804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AED657-ECF9-483E-B5EA-03E82557E1F2}"/>
                </a:ext>
              </a:extLst>
            </p:cNvPr>
            <p:cNvSpPr/>
            <p:nvPr/>
          </p:nvSpPr>
          <p:spPr>
            <a:xfrm>
              <a:off x="1853967" y="3291840"/>
              <a:ext cx="667852" cy="606392"/>
            </a:xfrm>
            <a:prstGeom prst="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100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  <a:endParaRPr lang="en-US" sz="41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846696F8-9ED8-4745-A3EB-995F13227EC0}"/>
              </a:ext>
            </a:extLst>
          </p:cNvPr>
          <p:cNvGrpSpPr/>
          <p:nvPr/>
        </p:nvGrpSpPr>
        <p:grpSpPr>
          <a:xfrm>
            <a:off x="5293083" y="1990856"/>
            <a:ext cx="500889" cy="1118810"/>
            <a:chOff x="1853967" y="2542673"/>
            <a:chExt cx="667852" cy="135555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F9F1A6-867B-466C-A09D-8FF1AFC536FE}"/>
                </a:ext>
              </a:extLst>
            </p:cNvPr>
            <p:cNvCxnSpPr/>
            <p:nvPr/>
          </p:nvCxnSpPr>
          <p:spPr>
            <a:xfrm>
              <a:off x="2181138" y="2542673"/>
              <a:ext cx="0" cy="77804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17C1E7-CED9-44B4-984C-4B1DD17174BB}"/>
                </a:ext>
              </a:extLst>
            </p:cNvPr>
            <p:cNvSpPr/>
            <p:nvPr/>
          </p:nvSpPr>
          <p:spPr>
            <a:xfrm>
              <a:off x="1853967" y="3291840"/>
              <a:ext cx="667852" cy="606392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100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  <a:endParaRPr lang="en-US" sz="41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B59C9F-DD61-4B47-AC03-D9D102B008EA}"/>
              </a:ext>
            </a:extLst>
          </p:cNvPr>
          <p:cNvGrpSpPr/>
          <p:nvPr/>
        </p:nvGrpSpPr>
        <p:grpSpPr>
          <a:xfrm>
            <a:off x="53990" y="62795"/>
            <a:ext cx="727340" cy="658137"/>
            <a:chOff x="1244137" y="319776"/>
            <a:chExt cx="969787" cy="877516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8B5D2D0-07F7-4944-8EEA-9B0D30B1EABA}"/>
                </a:ext>
              </a:extLst>
            </p:cNvPr>
            <p:cNvSpPr/>
            <p:nvPr/>
          </p:nvSpPr>
          <p:spPr>
            <a:xfrm>
              <a:off x="1244137" y="319776"/>
              <a:ext cx="969787" cy="836023"/>
            </a:xfrm>
            <a:prstGeom prst="triangle">
              <a:avLst/>
            </a:prstGeom>
            <a:solidFill>
              <a:srgbClr val="33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 dirty="0"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3A0E82-D83F-4B25-94E8-F52F0C2DBE78}"/>
                </a:ext>
              </a:extLst>
            </p:cNvPr>
            <p:cNvSpPr/>
            <p:nvPr/>
          </p:nvSpPr>
          <p:spPr>
            <a:xfrm>
              <a:off x="1480244" y="520184"/>
              <a:ext cx="53048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  <a:endParaRPr lang="en-US" sz="27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0E5446A-8571-4E56-95A6-985C2247B44B}"/>
              </a:ext>
            </a:extLst>
          </p:cNvPr>
          <p:cNvSpPr txBox="1"/>
          <p:nvPr/>
        </p:nvSpPr>
        <p:spPr>
          <a:xfrm>
            <a:off x="1283175" y="3284457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 + 1 =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01D5CE-919F-44EA-BECC-2A5C3934BAA9}"/>
              </a:ext>
            </a:extLst>
          </p:cNvPr>
          <p:cNvSpPr txBox="1"/>
          <p:nvPr/>
        </p:nvSpPr>
        <p:spPr>
          <a:xfrm>
            <a:off x="1278819" y="3965314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 + 2 =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A4DDFB-B4A6-4BEA-98B4-97E2CC17325B}"/>
              </a:ext>
            </a:extLst>
          </p:cNvPr>
          <p:cNvSpPr txBox="1"/>
          <p:nvPr/>
        </p:nvSpPr>
        <p:spPr>
          <a:xfrm>
            <a:off x="5615735" y="3258725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3 - 1 =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2D50A4-4ABA-4BED-AE7B-144BD36BCEFC}"/>
              </a:ext>
            </a:extLst>
          </p:cNvPr>
          <p:cNvSpPr txBox="1"/>
          <p:nvPr/>
        </p:nvSpPr>
        <p:spPr>
          <a:xfrm>
            <a:off x="5637505" y="3962143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3 - 2 =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99A33D-7B41-406E-9F73-029E981C5323}"/>
              </a:ext>
            </a:extLst>
          </p:cNvPr>
          <p:cNvSpPr txBox="1"/>
          <p:nvPr/>
        </p:nvSpPr>
        <p:spPr>
          <a:xfrm>
            <a:off x="818780" y="3898345"/>
            <a:ext cx="3049553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Gộp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2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và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1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được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B6C6B-9DBA-4678-85CB-08B8217BCDA6}"/>
              </a:ext>
            </a:extLst>
          </p:cNvPr>
          <p:cNvSpPr txBox="1"/>
          <p:nvPr/>
        </p:nvSpPr>
        <p:spPr>
          <a:xfrm>
            <a:off x="807285" y="4553424"/>
            <a:ext cx="3049553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Gộp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1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và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2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được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494786-A64C-4F20-8086-A08F7709B02C}"/>
              </a:ext>
            </a:extLst>
          </p:cNvPr>
          <p:cNvSpPr txBox="1"/>
          <p:nvPr/>
        </p:nvSpPr>
        <p:spPr>
          <a:xfrm>
            <a:off x="5393654" y="3876278"/>
            <a:ext cx="2368277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3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tách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1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còn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5B7FED-E465-41A2-9B6D-F448AB5EA9FB}"/>
              </a:ext>
            </a:extLst>
          </p:cNvPr>
          <p:cNvSpPr txBox="1"/>
          <p:nvPr/>
        </p:nvSpPr>
        <p:spPr>
          <a:xfrm>
            <a:off x="5399408" y="4556302"/>
            <a:ext cx="2368277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3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tách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2 </a:t>
            </a:r>
            <a:r>
              <a:rPr lang="en-US" sz="2500" dirty="0" err="1">
                <a:solidFill>
                  <a:schemeClr val="accent5"/>
                </a:solidFill>
                <a:latin typeface="UTM Avo" panose="02040603050506020204" pitchFamily="18" charset="0"/>
              </a:rPr>
              <a:t>còn</a:t>
            </a:r>
            <a:r>
              <a:rPr lang="en-US" sz="2500" dirty="0">
                <a:solidFill>
                  <a:schemeClr val="accent5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B8F672-1AFA-40F8-81A1-13F897A5E2CB}"/>
              </a:ext>
            </a:extLst>
          </p:cNvPr>
          <p:cNvSpPr txBox="1"/>
          <p:nvPr/>
        </p:nvSpPr>
        <p:spPr>
          <a:xfrm>
            <a:off x="851622" y="95089"/>
            <a:ext cx="7605287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500" dirty="0">
                <a:latin typeface="UTM Avo" panose="02040603050506020204" pitchFamily="18" charset="0"/>
              </a:rPr>
              <a:t>Quan </a:t>
            </a:r>
            <a:r>
              <a:rPr lang="en-US" sz="2500" dirty="0" err="1">
                <a:latin typeface="UTM Avo" panose="02040603050506020204" pitchFamily="18" charset="0"/>
              </a:rPr>
              <a:t>sát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sơ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đồ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viết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phép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tính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thích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hợp</a:t>
            </a:r>
            <a:r>
              <a:rPr lang="en-US" sz="2500" dirty="0"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998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 ong n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515" y="549176"/>
            <a:ext cx="7900987" cy="4444305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0596" y="71984"/>
            <a:ext cx="3287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THƯ GIÃN: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605755" y="81171"/>
            <a:ext cx="4735399" cy="484748"/>
          </a:xfrm>
          <a:prstGeom prst="rect">
            <a:avLst/>
          </a:prstGeom>
          <a:noFill/>
        </p:spPr>
        <p:txBody>
          <a:bodyPr vert="horz" wrap="non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ONG NÂU VÀ EM BÉ</a:t>
            </a:r>
          </a:p>
        </p:txBody>
      </p:sp>
    </p:spTree>
    <p:extLst>
      <p:ext uri="{BB962C8B-B14F-4D97-AF65-F5344CB8AC3E}">
        <p14:creationId xmlns:p14="http://schemas.microsoft.com/office/powerpoint/2010/main" val="107548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0"/>
            <a:ext cx="914346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6810" y="790341"/>
            <a:ext cx="4117126" cy="1171011"/>
          </a:xfrm>
          <a:prstGeom prst="rect">
            <a:avLst/>
          </a:prstGeom>
          <a:noFill/>
        </p:spPr>
        <p:txBody>
          <a:bodyPr wrap="square" lIns="92886" tIns="46443" rIns="92886" bIns="46443">
            <a:spAutoFit/>
          </a:bodyPr>
          <a:lstStyle/>
          <a:p>
            <a:pPr algn="ctr" defTabSz="971343">
              <a:defRPr/>
            </a:pPr>
            <a:r>
              <a:rPr lang="en-US" sz="7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Trò</a:t>
            </a:r>
            <a:r>
              <a:rPr lang="en-US" sz="7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endParaRPr lang="en-US" sz="7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418" b="18242"/>
          <a:stretch/>
        </p:blipFill>
        <p:spPr>
          <a:xfrm>
            <a:off x="1624133" y="2684435"/>
            <a:ext cx="4034555" cy="2394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4078" y="915687"/>
            <a:ext cx="1292826" cy="1292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16" y="1315096"/>
            <a:ext cx="1362882" cy="13628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21" y="1492291"/>
            <a:ext cx="1292826" cy="12928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6" y="2459065"/>
            <a:ext cx="1362882" cy="1362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A8D04B-D520-4CDC-B9B2-78B60A7FD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09" y="2785117"/>
            <a:ext cx="1292826" cy="1292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DD4F05-05C1-414A-A94A-E94BA235C945}"/>
              </a:ext>
            </a:extLst>
          </p:cNvPr>
          <p:cNvSpPr txBox="1"/>
          <p:nvPr/>
        </p:nvSpPr>
        <p:spPr>
          <a:xfrm>
            <a:off x="7271" y="26036"/>
            <a:ext cx="9415078" cy="60785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Xem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BA635-4874-4456-8D4A-BEECBDB8AA29}"/>
              </a:ext>
            </a:extLst>
          </p:cNvPr>
          <p:cNvSpPr txBox="1"/>
          <p:nvPr/>
        </p:nvSpPr>
        <p:spPr>
          <a:xfrm>
            <a:off x="6426614" y="3312676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5 - 2 =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BF935-AEC1-4463-92C0-756DE5D24960}"/>
              </a:ext>
            </a:extLst>
          </p:cNvPr>
          <p:cNvSpPr txBox="1"/>
          <p:nvPr/>
        </p:nvSpPr>
        <p:spPr>
          <a:xfrm>
            <a:off x="6432369" y="4025790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5 - 3 = 2</a:t>
            </a:r>
          </a:p>
        </p:txBody>
      </p:sp>
    </p:spTree>
    <p:extLst>
      <p:ext uri="{BB962C8B-B14F-4D97-AF65-F5344CB8AC3E}">
        <p14:creationId xmlns:p14="http://schemas.microsoft.com/office/powerpoint/2010/main" val="273303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5ACD35-2033-4DB2-98A8-BAC914199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47" y="2199404"/>
            <a:ext cx="4777786" cy="1213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DA203-BF5F-4B52-94B4-5278AF707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10" y="3971695"/>
            <a:ext cx="4777786" cy="1213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08ED8-7F31-482A-95F8-28484ABC2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52" y="3930130"/>
            <a:ext cx="4777786" cy="1213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B88531-6C78-4936-A715-77CA5831F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9"/>
          <a:stretch>
            <a:fillRect/>
          </a:stretch>
        </p:blipFill>
        <p:spPr>
          <a:xfrm>
            <a:off x="6240649" y="2119538"/>
            <a:ext cx="3202986" cy="1213370"/>
          </a:xfrm>
          <a:prstGeom prst="rect">
            <a:avLst/>
          </a:prstGeom>
        </p:spPr>
      </p:pic>
      <p:pic>
        <p:nvPicPr>
          <p:cNvPr id="16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5AF07D7F-3C93-4827-AD05-D0CF8E8AA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590968" y="36355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276480-F38A-42E7-AC5A-3140566428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5541251" y="4432706"/>
            <a:ext cx="1272100" cy="710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B22A8E-2CB1-4B12-AE50-AB6AC68236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7006931" y="4454270"/>
            <a:ext cx="1272100" cy="710794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6953BBFA-49CA-4257-8E7A-845F3F7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1619" y="2666708"/>
            <a:ext cx="1108263" cy="13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EA22C-A44E-4C97-A74A-43D1D2EF88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6098529" y="2565138"/>
            <a:ext cx="1272100" cy="7107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B358F4-067D-43E1-8474-257CFE238A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7564209" y="2586702"/>
            <a:ext cx="1272100" cy="710794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295B847-AD11-4179-BACA-319804C0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601" y="821888"/>
            <a:ext cx="2508113" cy="310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868D6EA-91DA-4476-AC1A-CBAD48B0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34" y="2516279"/>
            <a:ext cx="1023201" cy="13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757C6FF-3242-40B6-91B3-0B223E1A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19" y="3093344"/>
            <a:ext cx="1007794" cy="13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F695A-B539-4182-AFFF-769126132C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3283722" y="2669199"/>
            <a:ext cx="1272100" cy="7107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BBCF0C-056C-4A07-A515-CE66061AB2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64262"/>
          <a:stretch/>
        </p:blipFill>
        <p:spPr>
          <a:xfrm>
            <a:off x="3162978" y="4390205"/>
            <a:ext cx="1272100" cy="710794"/>
          </a:xfrm>
          <a:prstGeom prst="rect">
            <a:avLst/>
          </a:prstGeom>
        </p:spPr>
      </p:pic>
      <p:pic>
        <p:nvPicPr>
          <p:cNvPr id="27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DE04B9FE-104F-4642-A511-4957F6949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8375510" y="37646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087C3F82-9029-4443-BAEC-03CEE698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3815353" y="4019795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296C47-F94D-4FA7-9BD7-A11090211E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5400000">
            <a:off x="-1433810" y="1459970"/>
            <a:ext cx="5143498" cy="22568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6E9A0B-BE46-4F69-9251-E2D7D66A9D63}"/>
              </a:ext>
            </a:extLst>
          </p:cNvPr>
          <p:cNvSpPr txBox="1"/>
          <p:nvPr/>
        </p:nvSpPr>
        <p:spPr>
          <a:xfrm>
            <a:off x="85904" y="1826901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UTM Avo" panose="02040603050506020204" pitchFamily="18" charset="0"/>
              </a:rPr>
              <a:t>4 - 2 =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897947-81A5-444D-A7F1-CB3D2502C16D}"/>
              </a:ext>
            </a:extLst>
          </p:cNvPr>
          <p:cNvSpPr txBox="1"/>
          <p:nvPr/>
        </p:nvSpPr>
        <p:spPr>
          <a:xfrm>
            <a:off x="72051" y="2868760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UTM Avo" panose="02040603050506020204" pitchFamily="18" charset="0"/>
              </a:rPr>
              <a:t>4 - 1 =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37EDAB-BC68-4C9A-9301-B1521BCBE07C}"/>
              </a:ext>
            </a:extLst>
          </p:cNvPr>
          <p:cNvSpPr txBox="1"/>
          <p:nvPr/>
        </p:nvSpPr>
        <p:spPr>
          <a:xfrm>
            <a:off x="74824" y="3910624"/>
            <a:ext cx="22568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UTM Avo" panose="02040603050506020204" pitchFamily="18" charset="0"/>
              </a:rPr>
              <a:t>4 - 3 =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F00C0-D63B-4AC4-AB50-6FBDCD07C395}"/>
              </a:ext>
            </a:extLst>
          </p:cNvPr>
          <p:cNvSpPr txBox="1"/>
          <p:nvPr/>
        </p:nvSpPr>
        <p:spPr>
          <a:xfrm>
            <a:off x="7271" y="1097"/>
            <a:ext cx="9415078" cy="60785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Xem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5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C7C1B-51DC-48D8-8E1C-2CD8A66F3332}"/>
              </a:ext>
            </a:extLst>
          </p:cNvPr>
          <p:cNvSpPr txBox="1"/>
          <p:nvPr/>
        </p:nvSpPr>
        <p:spPr>
          <a:xfrm rot="5400000">
            <a:off x="3782645" y="1042404"/>
            <a:ext cx="3248500" cy="269713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BEDDB5-C6E6-46A1-B784-6B03D741A0A7}"/>
              </a:ext>
            </a:extLst>
          </p:cNvPr>
          <p:cNvSpPr txBox="1"/>
          <p:nvPr/>
        </p:nvSpPr>
        <p:spPr>
          <a:xfrm rot="5400000">
            <a:off x="6535101" y="2503781"/>
            <a:ext cx="2270667" cy="156417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248112-27F1-4C7C-A6A8-246E19398755}"/>
              </a:ext>
            </a:extLst>
          </p:cNvPr>
          <p:cNvSpPr txBox="1"/>
          <p:nvPr/>
        </p:nvSpPr>
        <p:spPr>
          <a:xfrm rot="5400000">
            <a:off x="4353170" y="1543188"/>
            <a:ext cx="3269210" cy="1731685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34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34" y="1238730"/>
            <a:ext cx="8464974" cy="2698571"/>
            <a:chOff x="457245" y="1651639"/>
            <a:chExt cx="11286632" cy="35980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362" y="2350535"/>
              <a:ext cx="2699325" cy="27879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3103" y="2088960"/>
              <a:ext cx="3160774" cy="31607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45" y="1651639"/>
              <a:ext cx="3486800" cy="34868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848" y="113276"/>
            <a:ext cx="1845925" cy="1125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9030" y="382631"/>
            <a:ext cx="3287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84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1191" y="0"/>
            <a:ext cx="9141619" cy="5142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07403-A56D-4F98-A627-B6442850BE99}"/>
              </a:ext>
            </a:extLst>
          </p:cNvPr>
          <p:cNvSpPr txBox="1"/>
          <p:nvPr/>
        </p:nvSpPr>
        <p:spPr>
          <a:xfrm>
            <a:off x="1618764" y="1617892"/>
            <a:ext cx="581297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DCEFC4-3C95-4AE5-823E-983FC8334338}"/>
              </a:ext>
            </a:extLst>
          </p:cNvPr>
          <p:cNvSpPr txBox="1">
            <a:spLocks/>
          </p:cNvSpPr>
          <p:nvPr/>
        </p:nvSpPr>
        <p:spPr>
          <a:xfrm>
            <a:off x="2242881" y="2207526"/>
            <a:ext cx="4808391" cy="788494"/>
          </a:xfrm>
          <a:prstGeom prst="rect">
            <a:avLst/>
          </a:prstGeom>
        </p:spPr>
        <p:txBody>
          <a:bodyPr vert="horz" lIns="68556" tIns="34289" rIns="68556" bIns="34289" rtlCol="0" anchor="ctr">
            <a:noAutofit/>
          </a:bodyPr>
          <a:lstStyle>
            <a:lvl1pPr algn="l" defTabSz="9140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511"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62, 63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1BB965-F7BA-4876-9D89-ED1E1AF8FD48}"/>
              </a:ext>
            </a:extLst>
          </p:cNvPr>
          <p:cNvSpPr txBox="1">
            <a:spLocks/>
          </p:cNvSpPr>
          <p:nvPr/>
        </p:nvSpPr>
        <p:spPr>
          <a:xfrm>
            <a:off x="2710606" y="2950088"/>
            <a:ext cx="4070637" cy="788494"/>
          </a:xfrm>
          <a:prstGeom prst="rect">
            <a:avLst/>
          </a:prstGeom>
        </p:spPr>
        <p:txBody>
          <a:bodyPr vert="horz" lIns="68556" tIns="34289" rIns="68556" bIns="34289" rtlCol="0" anchor="ctr">
            <a:noAutofit/>
          </a:bodyPr>
          <a:lstStyle>
            <a:lvl1pPr algn="l" defTabSz="9140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511"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</a:t>
            </a:r>
          </a:p>
        </p:txBody>
      </p:sp>
    </p:spTree>
    <p:extLst>
      <p:ext uri="{BB962C8B-B14F-4D97-AF65-F5344CB8AC3E}">
        <p14:creationId xmlns:p14="http://schemas.microsoft.com/office/powerpoint/2010/main" val="1331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0"/>
            <a:ext cx="9143463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1E73A9-871A-4E32-B0BB-173675EEAE9A}"/>
              </a:ext>
            </a:extLst>
          </p:cNvPr>
          <p:cNvSpPr/>
          <p:nvPr/>
        </p:nvSpPr>
        <p:spPr>
          <a:xfrm>
            <a:off x="509588" y="1386377"/>
            <a:ext cx="8149058" cy="8386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rgbClr val="002060"/>
                </a:solidFill>
                <a:latin typeface="UTM Avo" panose="02040603050506020204" pitchFamily="18" charset="0"/>
              </a:rPr>
              <a:t>Chào</a:t>
            </a:r>
            <a:r>
              <a:rPr lang="en-US" sz="5000" b="1" dirty="0">
                <a:ln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UTM Avo" panose="02040603050506020204" pitchFamily="18" charset="0"/>
              </a:rPr>
              <a:t>tạm</a:t>
            </a:r>
            <a:r>
              <a:rPr lang="en-US" sz="5000" b="1" dirty="0">
                <a:ln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UTM Avo" panose="02040603050506020204" pitchFamily="18" charset="0"/>
              </a:rPr>
              <a:t>biệt</a:t>
            </a:r>
            <a:r>
              <a:rPr lang="en-US" sz="5000" b="1" dirty="0">
                <a:ln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5000" b="1" dirty="0">
                <a:ln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endParaRPr lang="en-US" sz="5000" b="1" dirty="0">
              <a:ln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34886"/>
            <a:ext cx="9144000" cy="5016499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270" y="30965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1" y="-46408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91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33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75954" y="1084807"/>
            <a:ext cx="461248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Khởi</a:t>
            </a:r>
            <a:r>
              <a:rPr lang="en-US" sz="66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endParaRPr lang="en-US" sz="66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50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m hoc toan_clip0">
            <a:hlinkClick r:id="" action="ppaction://media"/>
            <a:extLst>
              <a:ext uri="{FF2B5EF4-FFF2-40B4-BE49-F238E27FC236}">
                <a16:creationId xmlns:a16="http://schemas.microsoft.com/office/drawing/2014/main" id="{6A032C40-8B7D-4940-8B51-C2CFD39E3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744"/>
          <a:stretch/>
        </p:blipFill>
        <p:spPr>
          <a:xfrm>
            <a:off x="586792" y="713232"/>
            <a:ext cx="7935617" cy="4419307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D121066E-2143-4B4F-A8E5-C76D5F7E6ED5}"/>
              </a:ext>
            </a:extLst>
          </p:cNvPr>
          <p:cNvSpPr txBox="1">
            <a:spLocks/>
          </p:cNvSpPr>
          <p:nvPr/>
        </p:nvSpPr>
        <p:spPr>
          <a:xfrm>
            <a:off x="1630389" y="115829"/>
            <a:ext cx="5582629" cy="4847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b="1" dirty="0">
                <a:solidFill>
                  <a:srgbClr val="3333FF"/>
                </a:solidFill>
                <a:latin typeface="UTM Avo" panose="02040603050506020204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BÀI HÁT:</a:t>
            </a:r>
            <a:r>
              <a:rPr lang="en-US" sz="3000" b="1" dirty="0">
                <a:solidFill>
                  <a:srgbClr val="00B0F0"/>
                </a:solidFill>
                <a:latin typeface="UTM Avo" panose="02040603050506020204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EM HỌC TOÁN</a:t>
            </a:r>
          </a:p>
        </p:txBody>
      </p:sp>
    </p:spTree>
    <p:extLst>
      <p:ext uri="{BB962C8B-B14F-4D97-AF65-F5344CB8AC3E}">
        <p14:creationId xmlns:p14="http://schemas.microsoft.com/office/powerpoint/2010/main" val="8215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-1" y="1457325"/>
            <a:ext cx="9410218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A35812E-0BA7-4BD0-A004-3553A155CB5F}"/>
              </a:ext>
            </a:extLst>
          </p:cNvPr>
          <p:cNvSpPr txBox="1">
            <a:spLocks/>
          </p:cNvSpPr>
          <p:nvPr/>
        </p:nvSpPr>
        <p:spPr>
          <a:xfrm>
            <a:off x="367993" y="68587"/>
            <a:ext cx="7886700" cy="16541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......</a:t>
            </a:r>
            <a:br>
              <a:rPr lang="en-US" sz="2400" b="1" dirty="0">
                <a:latin typeface="UTM Avo" panose="02040603050506020204" pitchFamily="18" charset="0"/>
              </a:rPr>
            </a:br>
            <a:r>
              <a:rPr lang="en-US" sz="2400" b="1" dirty="0">
                <a:latin typeface="UTM Avo" panose="02040603050506020204" pitchFamily="18" charset="0"/>
              </a:rPr>
              <a:t>         </a:t>
            </a:r>
            <a:r>
              <a:rPr lang="en-US" sz="2400" b="1" dirty="0" err="1">
                <a:latin typeface="UTM Avo" panose="02040603050506020204" pitchFamily="18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đó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 ......</a:t>
            </a:r>
            <a:br>
              <a:rPr lang="en-US" sz="2400" b="1" dirty="0">
                <a:latin typeface="UTM Avo" panose="02040603050506020204" pitchFamily="18" charset="0"/>
              </a:rPr>
            </a:br>
            <a:r>
              <a:rPr lang="en-US" sz="2400" b="1" dirty="0">
                <a:latin typeface="UTM Avo" panose="02040603050506020204" pitchFamily="18" charset="0"/>
              </a:rPr>
              <a:t>         </a:t>
            </a:r>
            <a:r>
              <a:rPr lang="en-US" sz="2400" b="1" dirty="0" err="1">
                <a:latin typeface="UTM Avo" panose="02040603050506020204" pitchFamily="18" charset="0"/>
              </a:rPr>
              <a:t>Còn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lại</a:t>
            </a:r>
            <a:r>
              <a:rPr lang="en-US" sz="2400" b="1" dirty="0">
                <a:latin typeface="UTM Avo" panose="02040603050506020204" pitchFamily="18" charset="0"/>
              </a:rPr>
              <a:t>......</a:t>
            </a:r>
          </a:p>
        </p:txBody>
      </p:sp>
      <p:pic>
        <p:nvPicPr>
          <p:cNvPr id="10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36" y="0"/>
            <a:ext cx="935245" cy="932127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8" y="1678558"/>
            <a:ext cx="6749650" cy="2197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C38FD8-DD2E-4A5D-AC43-BE96ADD1FCD7}"/>
              </a:ext>
            </a:extLst>
          </p:cNvPr>
          <p:cNvSpPr txBox="1">
            <a:spLocks/>
          </p:cNvSpPr>
          <p:nvPr/>
        </p:nvSpPr>
        <p:spPr>
          <a:xfrm>
            <a:off x="1753971" y="384889"/>
            <a:ext cx="3913588" cy="48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620657-859F-450D-9A07-61C4338BC42E}"/>
              </a:ext>
            </a:extLst>
          </p:cNvPr>
          <p:cNvSpPr txBox="1">
            <a:spLocks/>
          </p:cNvSpPr>
          <p:nvPr/>
        </p:nvSpPr>
        <p:spPr>
          <a:xfrm>
            <a:off x="3165820" y="709821"/>
            <a:ext cx="3913588" cy="48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nam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E4D70A-DAA5-416E-BEBF-A539A69F9213}"/>
              </a:ext>
            </a:extLst>
          </p:cNvPr>
          <p:cNvSpPr txBox="1">
            <a:spLocks/>
          </p:cNvSpPr>
          <p:nvPr/>
        </p:nvSpPr>
        <p:spPr>
          <a:xfrm>
            <a:off x="2464211" y="1043373"/>
            <a:ext cx="3913588" cy="48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nữ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0632B9-8C73-47EE-9307-9934A88AD285}"/>
              </a:ext>
            </a:extLst>
          </p:cNvPr>
          <p:cNvSpPr txBox="1">
            <a:spLocks/>
          </p:cNvSpPr>
          <p:nvPr/>
        </p:nvSpPr>
        <p:spPr>
          <a:xfrm>
            <a:off x="3203206" y="712701"/>
            <a:ext cx="3913588" cy="48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nữ</a:t>
            </a:r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CE1451-B617-4313-94A3-8E909E2D82B0}"/>
              </a:ext>
            </a:extLst>
          </p:cNvPr>
          <p:cNvSpPr txBox="1">
            <a:spLocks/>
          </p:cNvSpPr>
          <p:nvPr/>
        </p:nvSpPr>
        <p:spPr>
          <a:xfrm>
            <a:off x="2478590" y="1049134"/>
            <a:ext cx="3913588" cy="48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2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nam</a:t>
            </a:r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F4BAD-E587-4282-92C3-5F6A9D40BEBC}"/>
              </a:ext>
            </a:extLst>
          </p:cNvPr>
          <p:cNvSpPr txBox="1"/>
          <p:nvPr/>
        </p:nvSpPr>
        <p:spPr>
          <a:xfrm rot="5400000">
            <a:off x="3947898" y="2149113"/>
            <a:ext cx="2197099" cy="132260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3222D-151F-4333-9B3D-9F701109F2E7}"/>
              </a:ext>
            </a:extLst>
          </p:cNvPr>
          <p:cNvSpPr txBox="1"/>
          <p:nvPr/>
        </p:nvSpPr>
        <p:spPr>
          <a:xfrm rot="5400000">
            <a:off x="1150072" y="2137614"/>
            <a:ext cx="2197099" cy="132260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E337E7-F738-4C68-A58C-25A9FDDF32CF}"/>
              </a:ext>
            </a:extLst>
          </p:cNvPr>
          <p:cNvSpPr txBox="1"/>
          <p:nvPr/>
        </p:nvSpPr>
        <p:spPr>
          <a:xfrm rot="5400000">
            <a:off x="2518788" y="2134740"/>
            <a:ext cx="2197099" cy="132260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D6DD1-C138-4E30-95C0-9FF309A6C088}"/>
              </a:ext>
            </a:extLst>
          </p:cNvPr>
          <p:cNvSpPr txBox="1"/>
          <p:nvPr/>
        </p:nvSpPr>
        <p:spPr>
          <a:xfrm rot="5400000">
            <a:off x="5957045" y="1403509"/>
            <a:ext cx="2371310" cy="269713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4" grpId="0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1191" y="0"/>
            <a:ext cx="9141619" cy="5142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461BCA-84B8-4011-BE26-4683462B65FE}"/>
              </a:ext>
            </a:extLst>
          </p:cNvPr>
          <p:cNvSpPr/>
          <p:nvPr/>
        </p:nvSpPr>
        <p:spPr>
          <a:xfrm>
            <a:off x="1604353" y="2413361"/>
            <a:ext cx="5916406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tình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huống</a:t>
            </a:r>
            <a:endParaRPr lang="en-US" sz="25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tách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”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2D38C1-061B-4C97-9CEA-5479C5DC2758}"/>
              </a:ext>
            </a:extLst>
          </p:cNvPr>
          <p:cNvSpPr/>
          <p:nvPr/>
        </p:nvSpPr>
        <p:spPr>
          <a:xfrm>
            <a:off x="2655966" y="1603243"/>
            <a:ext cx="3961612" cy="607857"/>
          </a:xfrm>
          <a:prstGeom prst="rect">
            <a:avLst/>
          </a:prstGeom>
          <a:noFill/>
        </p:spPr>
        <p:txBody>
          <a:bodyPr wrap="none" lIns="68556" tIns="34289" rIns="68556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528">
              <a:defRPr/>
            </a:pPr>
            <a:r>
              <a:rPr lang="en-US" sz="3500" b="1" dirty="0">
                <a:ln/>
                <a:solidFill>
                  <a:prstClr val="black"/>
                </a:solidFill>
                <a:latin typeface="UTM Avo" panose="02040603050506020204" pitchFamily="18" charset="0"/>
              </a:rPr>
              <a:t>PHÉP TRỪ (</a:t>
            </a:r>
            <a:r>
              <a:rPr lang="en-US" sz="3500" b="1" dirty="0" err="1">
                <a:ln/>
                <a:solidFill>
                  <a:prstClr val="black"/>
                </a:solidFill>
                <a:latin typeface="UTM Avo" panose="02040603050506020204" pitchFamily="18" charset="0"/>
              </a:rPr>
              <a:t>tiết</a:t>
            </a:r>
            <a:r>
              <a:rPr lang="en-US" sz="3500" b="1" dirty="0">
                <a:ln/>
                <a:solidFill>
                  <a:prstClr val="black"/>
                </a:solidFill>
                <a:latin typeface="UTM Avo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815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-12700" y="1"/>
            <a:ext cx="9144000" cy="513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7788B0-75B6-40F6-B59E-DEB6129617F7}"/>
              </a:ext>
            </a:extLst>
          </p:cNvPr>
          <p:cNvSpPr/>
          <p:nvPr/>
        </p:nvSpPr>
        <p:spPr>
          <a:xfrm>
            <a:off x="2234156" y="1265956"/>
            <a:ext cx="467179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Khám</a:t>
            </a:r>
            <a:r>
              <a:rPr lang="en-US" sz="66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phá</a:t>
            </a:r>
            <a:endParaRPr lang="en-US" sz="66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50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3ECC33-E0E1-4AA4-B285-E3FFCCDD5F81}"/>
              </a:ext>
            </a:extLst>
          </p:cNvPr>
          <p:cNvSpPr/>
          <p:nvPr/>
        </p:nvSpPr>
        <p:spPr>
          <a:xfrm>
            <a:off x="2678230" y="2902018"/>
            <a:ext cx="3147461" cy="58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2C1E2-3DA1-4318-9C80-7D6306982F61}"/>
              </a:ext>
            </a:extLst>
          </p:cNvPr>
          <p:cNvSpPr/>
          <p:nvPr/>
        </p:nvSpPr>
        <p:spPr>
          <a:xfrm>
            <a:off x="2915252" y="3429602"/>
            <a:ext cx="2491740" cy="58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DA940-52E5-47F0-9E67-5D07EC1D9A4B}"/>
              </a:ext>
            </a:extLst>
          </p:cNvPr>
          <p:cNvSpPr/>
          <p:nvPr/>
        </p:nvSpPr>
        <p:spPr>
          <a:xfrm>
            <a:off x="2678230" y="3846497"/>
            <a:ext cx="3365835" cy="58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67D2E34-4654-496A-96DC-52786EE9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781"/>
            <a:ext cx="9144000" cy="59792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598B19-0A88-4125-AA61-636A4EAE57AC}"/>
              </a:ext>
            </a:extLst>
          </p:cNvPr>
          <p:cNvSpPr/>
          <p:nvPr/>
        </p:nvSpPr>
        <p:spPr>
          <a:xfrm>
            <a:off x="1612900" y="3590396"/>
            <a:ext cx="4952999" cy="15662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953" y="37122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                   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        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        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….......</a:t>
            </a:r>
          </a:p>
        </p:txBody>
      </p:sp>
      <p:grpSp>
        <p:nvGrpSpPr>
          <p:cNvPr id="10" name="Group 16"/>
          <p:cNvGrpSpPr/>
          <p:nvPr/>
        </p:nvGrpSpPr>
        <p:grpSpPr>
          <a:xfrm>
            <a:off x="1780589" y="3602491"/>
            <a:ext cx="1610311" cy="573856"/>
            <a:chOff x="3093103" y="4373972"/>
            <a:chExt cx="2186118" cy="8434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103" y="4373972"/>
              <a:ext cx="728228" cy="8434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65" y="4373972"/>
              <a:ext cx="728228" cy="8434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993" y="4373972"/>
              <a:ext cx="728228" cy="843487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89441" l="9353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05" y="3556412"/>
            <a:ext cx="546171" cy="6326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89441" l="9353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05" y="3543712"/>
            <a:ext cx="546171" cy="632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9481" y="3290381"/>
            <a:ext cx="388667" cy="901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89441" l="9353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96" y="3568466"/>
            <a:ext cx="546171" cy="6326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09559" y="4097689"/>
            <a:ext cx="2810706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6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tách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080D9-002D-478C-A999-82659F8B7CD1}"/>
              </a:ext>
            </a:extLst>
          </p:cNvPr>
          <p:cNvSpPr txBox="1"/>
          <p:nvPr/>
        </p:nvSpPr>
        <p:spPr>
          <a:xfrm>
            <a:off x="3007013" y="4569266"/>
            <a:ext cx="1662956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6 - 1 =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A0C04-8A21-4E34-AF0B-BC78C85B7C7E}"/>
              </a:ext>
            </a:extLst>
          </p:cNvPr>
          <p:cNvSpPr txBox="1"/>
          <p:nvPr/>
        </p:nvSpPr>
        <p:spPr>
          <a:xfrm>
            <a:off x="2204764" y="3689375"/>
            <a:ext cx="1818447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6 con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74F73-0E59-40C0-8732-63FB2332DB28}"/>
              </a:ext>
            </a:extLst>
          </p:cNvPr>
          <p:cNvSpPr txBox="1"/>
          <p:nvPr/>
        </p:nvSpPr>
        <p:spPr>
          <a:xfrm>
            <a:off x="3754638" y="4135071"/>
            <a:ext cx="291329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1 con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trống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7BB509-C0A2-41AF-9DF6-6EB86E85CF31}"/>
              </a:ext>
            </a:extLst>
          </p:cNvPr>
          <p:cNvSpPr txBox="1"/>
          <p:nvPr/>
        </p:nvSpPr>
        <p:spPr>
          <a:xfrm>
            <a:off x="2932254" y="4546262"/>
            <a:ext cx="262475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5 con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mái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CECE68-A03D-494E-9FB4-E6313CB634E9}"/>
              </a:ext>
            </a:extLst>
          </p:cNvPr>
          <p:cNvSpPr txBox="1"/>
          <p:nvPr/>
        </p:nvSpPr>
        <p:spPr>
          <a:xfrm rot="5400000">
            <a:off x="2970094" y="811792"/>
            <a:ext cx="2675496" cy="253159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24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4198E-7 L 0.04896 0.0061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0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08642E-6 L 0.06736 0.0027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6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18" y="-365441"/>
            <a:ext cx="5155335" cy="4896929"/>
            <a:chOff x="3084810" y="-335112"/>
            <a:chExt cx="5809496" cy="5760000"/>
          </a:xfrm>
        </p:grpSpPr>
        <p:grpSp>
          <p:nvGrpSpPr>
            <p:cNvPr id="9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14" name="Picture 2" descr="在走动的火车 852x480 | Pics, Animation, Travel">
            <a:extLst>
              <a:ext uri="{FF2B5EF4-FFF2-40B4-BE49-F238E27FC236}">
                <a16:creationId xmlns:a16="http://schemas.microsoft.com/office/drawing/2014/main" id="{096CDCB2-2589-469D-B4B3-5CA9158EF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294" y="2308536"/>
            <a:ext cx="7163615" cy="39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EBA3489A-C184-46FB-A2EE-B4DFE6D9FCB5}"/>
              </a:ext>
            </a:extLst>
          </p:cNvPr>
          <p:cNvSpPr txBox="1"/>
          <p:nvPr/>
        </p:nvSpPr>
        <p:spPr>
          <a:xfrm>
            <a:off x="1936178" y="2062439"/>
            <a:ext cx="5660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35" dirty="0" err="1">
                <a:solidFill>
                  <a:srgbClr val="FF0000"/>
                </a:solidFill>
                <a:latin typeface="UTM Avo" panose="02040603050506020204" pitchFamily="18" charset="0"/>
                <a:ea typeface="方正胖娃简体" panose="03000509000000000000" pitchFamily="65" charset="-122"/>
              </a:rPr>
              <a:t>Thực</a:t>
            </a:r>
            <a:r>
              <a:rPr lang="en-US" altLang="zh-CN" sz="6000" b="1" spc="135" dirty="0">
                <a:solidFill>
                  <a:srgbClr val="FF0000"/>
                </a:solidFill>
                <a:latin typeface="UTM Avo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6000" b="1" spc="135" dirty="0" err="1">
                <a:solidFill>
                  <a:srgbClr val="FF0000"/>
                </a:solidFill>
                <a:latin typeface="UTM Avo" panose="02040603050506020204" pitchFamily="18" charset="0"/>
                <a:ea typeface="方正胖娃简体" panose="03000509000000000000" pitchFamily="65" charset="-122"/>
              </a:rPr>
              <a:t>hành</a:t>
            </a:r>
            <a:endParaRPr lang="zh-CN" altLang="en-US" sz="6000" b="1" spc="135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457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76C6E811-35BE-43F4-A461-FD6391CE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34506"/>
            <a:ext cx="5216969" cy="418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15" y="3709792"/>
            <a:ext cx="741555" cy="74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9914" y="3655886"/>
            <a:ext cx="426740" cy="928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01" y="3718502"/>
            <a:ext cx="741555" cy="741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54" y="3701083"/>
            <a:ext cx="741555" cy="741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49" y="3722853"/>
            <a:ext cx="741555" cy="741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12063" r="14420"/>
          <a:stretch/>
        </p:blipFill>
        <p:spPr>
          <a:xfrm>
            <a:off x="5171931" y="1267510"/>
            <a:ext cx="3658561" cy="16413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5023" y="1771906"/>
            <a:ext cx="22568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 – 1 = 3</a:t>
            </a:r>
          </a:p>
        </p:txBody>
      </p:sp>
      <p:sp>
        <p:nvSpPr>
          <p:cNvPr id="13" name="Right Arrow 12"/>
          <p:cNvSpPr/>
          <p:nvPr/>
        </p:nvSpPr>
        <p:spPr>
          <a:xfrm rot="1505420">
            <a:off x="4254140" y="3783916"/>
            <a:ext cx="891702" cy="2860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79" rIns="68555" bIns="34279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241038" y="3005502"/>
            <a:ext cx="879358" cy="2510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79" rIns="68555" bIns="34279"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83DD-03F5-4C32-A19C-F528A8DDE776}"/>
              </a:ext>
            </a:extLst>
          </p:cNvPr>
          <p:cNvSpPr/>
          <p:nvPr/>
        </p:nvSpPr>
        <p:spPr>
          <a:xfrm>
            <a:off x="317032" y="373816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                   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        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........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>
                <a:latin typeface="UTM Avo" panose="02040603050506020204" pitchFamily="18" charset="0"/>
              </a:rPr>
              <a:t>         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….......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31354-C2CE-423B-A4B6-41BA14ADCDA9}"/>
              </a:ext>
            </a:extLst>
          </p:cNvPr>
          <p:cNvSpPr/>
          <p:nvPr/>
        </p:nvSpPr>
        <p:spPr>
          <a:xfrm>
            <a:off x="1923690" y="3735284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táo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73E346-4B59-45D7-A4B7-9096AD9139CA}"/>
              </a:ext>
            </a:extLst>
          </p:cNvPr>
          <p:cNvSpPr/>
          <p:nvPr/>
        </p:nvSpPr>
        <p:spPr>
          <a:xfrm>
            <a:off x="3430436" y="4163728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táo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29D92-C98A-4133-AED7-14272C3BC167}"/>
              </a:ext>
            </a:extLst>
          </p:cNvPr>
          <p:cNvSpPr/>
          <p:nvPr/>
        </p:nvSpPr>
        <p:spPr>
          <a:xfrm>
            <a:off x="2590807" y="4574920"/>
            <a:ext cx="385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táo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đỏ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1E59A2-6832-4BF4-B79B-E2CC2FB411DA}"/>
              </a:ext>
            </a:extLst>
          </p:cNvPr>
          <p:cNvSpPr txBox="1"/>
          <p:nvPr/>
        </p:nvSpPr>
        <p:spPr>
          <a:xfrm>
            <a:off x="5546049" y="4520385"/>
            <a:ext cx="2810706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tách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5694 -0.0049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-2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87654E-7 L 0.0658 -0.0043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5" grpId="0"/>
      <p:bldP spid="15" grpId="1"/>
      <p:bldP spid="17" grpId="0"/>
      <p:bldP spid="17" grpId="1"/>
      <p:bldP spid="18" grpId="0"/>
      <p:bldP spid="18" grpId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heme/theme1.xml><?xml version="1.0" encoding="utf-8"?>
<a:theme xmlns:a="http://schemas.openxmlformats.org/drawingml/2006/main" name="4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1350</Words>
  <Application>Microsoft Office PowerPoint</Application>
  <PresentationFormat>On-screen Show (16:9)</PresentationFormat>
  <Paragraphs>138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Calibri Light</vt:lpstr>
      <vt:lpstr>Times New Roman</vt:lpstr>
      <vt:lpstr>UTM Avo</vt:lpstr>
      <vt:lpstr>VNI-Avo</vt:lpstr>
      <vt:lpstr>4_Office 主题​​</vt:lpstr>
      <vt:lpstr>5_Office 主题​​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THƯ GIÃN: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Asus TUF</cp:lastModifiedBy>
  <cp:revision>89</cp:revision>
  <dcterms:created xsi:type="dcterms:W3CDTF">2021-09-18T10:28:37Z</dcterms:created>
  <dcterms:modified xsi:type="dcterms:W3CDTF">2021-11-27T04:48:24Z</dcterms:modified>
</cp:coreProperties>
</file>